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93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438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485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312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345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36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34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50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44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639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F6BC4-A8DB-4D8C-84B4-A3D56B77465D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3922-FEF5-4D70-A1DB-7BA4F37E2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318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6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202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06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2022-10-04T01:27:02Z</dcterms:created>
  <dcterms:modified xsi:type="dcterms:W3CDTF">2022-11-24T02:24:23Z</dcterms:modified>
</cp:coreProperties>
</file>